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6"/>
  </p:notesMasterIdLst>
  <p:handoutMasterIdLst>
    <p:handoutMasterId r:id="rId17"/>
  </p:handoutMasterIdLst>
  <p:sldIdLst>
    <p:sldId id="446" r:id="rId5"/>
    <p:sldId id="447" r:id="rId6"/>
    <p:sldId id="449" r:id="rId7"/>
    <p:sldId id="427" r:id="rId8"/>
    <p:sldId id="441" r:id="rId9"/>
    <p:sldId id="434" r:id="rId10"/>
    <p:sldId id="443" r:id="rId11"/>
    <p:sldId id="433" r:id="rId12"/>
    <p:sldId id="452" r:id="rId13"/>
    <p:sldId id="426" r:id="rId14"/>
    <p:sldId id="44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8/30/22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8/30/22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1C695-CA6B-C3BC-5E5D-AFE5254AEAE8}"/>
              </a:ext>
            </a:extLst>
          </p:cNvPr>
          <p:cNvSpPr txBox="1"/>
          <p:nvPr/>
        </p:nvSpPr>
        <p:spPr>
          <a:xfrm>
            <a:off x="2360140" y="2335426"/>
            <a:ext cx="6660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 is a {main title}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/>
              <a:t>AMUSEMENTS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 sz="1800">
                <a:effectLst/>
                <a:latin typeface="Segoe UI" panose="020B0502040204020203" pitchFamily="34" charset="0"/>
              </a:rPr>
              <a:t>Use this color palette when you want to tell a joyous and whimsical story. In this palette, PANTONE Very Peri injects a sense of playful freshness into the design, exuding a good-natured warmth that quickly engages the eye.</a:t>
            </a:r>
            <a:endParaRPr lang="en-US" dirty="0"/>
          </a:p>
        </p:txBody>
      </p:sp>
      <p:pic>
        <p:nvPicPr>
          <p:cNvPr id="8" name="Picture Placeholder 7" descr="A picture of a dog with his left ear standing up and wearing a scarf">
            <a:extLst>
              <a:ext uri="{FF2B5EF4-FFF2-40B4-BE49-F238E27FC236}">
                <a16:creationId xmlns:a16="http://schemas.microsoft.com/office/drawing/2014/main" id="{285E2395-F258-4D5F-8EC1-2192791DA1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091" r="8809"/>
          <a:stretch/>
        </p:blipFill>
        <p:spPr>
          <a:xfrm>
            <a:off x="7178040" y="457200"/>
            <a:ext cx="4562856" cy="6400800"/>
          </a:xfr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/>
              <a:t>USE THESE COLORS IN ANY POWERPOINT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6591300" cy="3403600"/>
          </a:xfrm>
        </p:spPr>
        <p:txBody>
          <a:bodyPr tIns="0" bIns="0">
            <a:noAutofit/>
          </a:bodyPr>
          <a:lstStyle/>
          <a:p>
            <a:r>
              <a:rPr lang="en-US" dirty="0"/>
              <a:t>Select a shape or text box border. When you do that, the </a:t>
            </a:r>
            <a:r>
              <a:rPr lang="en-US" b="1" dirty="0"/>
              <a:t>Shape Format </a:t>
            </a:r>
            <a:r>
              <a:rPr lang="en-US" dirty="0"/>
              <a:t>tab appears.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</a:t>
            </a:r>
            <a:r>
              <a:rPr lang="en-US" b="1" dirty="0"/>
              <a:t>Shape Format </a:t>
            </a:r>
            <a:r>
              <a:rPr lang="en-US" dirty="0"/>
              <a:t>tab, select </a:t>
            </a:r>
            <a:r>
              <a:rPr lang="en-US" b="1" dirty="0"/>
              <a:t>Shape Fill </a:t>
            </a:r>
            <a:r>
              <a:rPr lang="en-US" dirty="0"/>
              <a:t>&gt;</a:t>
            </a:r>
            <a:r>
              <a:rPr lang="en-US" b="1" dirty="0"/>
              <a:t> More Fill Colors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b="1" dirty="0"/>
              <a:t>Colors</a:t>
            </a:r>
            <a:r>
              <a:rPr lang="en-US" dirty="0"/>
              <a:t> box, select the </a:t>
            </a:r>
            <a:r>
              <a:rPr lang="en-US" b="1" dirty="0"/>
              <a:t>Custom</a:t>
            </a:r>
            <a:r>
              <a:rPr lang="en-US" dirty="0"/>
              <a:t> tab. </a:t>
            </a:r>
          </a:p>
          <a:p>
            <a:r>
              <a:rPr lang="en-US" dirty="0"/>
              <a:t>Enter the </a:t>
            </a:r>
            <a:r>
              <a:rPr lang="en-US" b="1" dirty="0"/>
              <a:t>Hex</a:t>
            </a:r>
            <a:r>
              <a:rPr lang="en-US" dirty="0"/>
              <a:t> value of the color you want to use.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20C6C-45E3-4E4C-90FE-16001AF4580A}"/>
              </a:ext>
            </a:extLst>
          </p:cNvPr>
          <p:cNvSpPr txBox="1"/>
          <p:nvPr/>
        </p:nvSpPr>
        <p:spPr>
          <a:xfrm>
            <a:off x="788934" y="3300967"/>
            <a:ext cx="6095342" cy="58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Tip: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 multiple shapes or text boxes, click the first shape or text box, and then press and hold Ctrl while you click the other shapes or text boxes.</a:t>
            </a:r>
          </a:p>
        </p:txBody>
      </p:sp>
      <p:pic>
        <p:nvPicPr>
          <p:cNvPr id="25" name="Picture Placeholder 24" descr="Screen shot of colors menu">
            <a:extLst>
              <a:ext uri="{FF2B5EF4-FFF2-40B4-BE49-F238E27FC236}">
                <a16:creationId xmlns:a16="http://schemas.microsoft.com/office/drawing/2014/main" id="{3A3C5CBC-9F9C-4F88-847E-7EB8E3B712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300" y="1384300"/>
            <a:ext cx="3410712" cy="4572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{title}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2240280"/>
            <a:ext cx="4645152" cy="4197096"/>
          </a:xfrm>
        </p:spPr>
        <p:txBody>
          <a:bodyPr/>
          <a:lstStyle/>
          <a:p>
            <a:r>
              <a:rPr lang="en-US" dirty="0"/>
              <a:t>{content}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DE81D-93CC-E307-416A-A3DE6142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29" y="2432654"/>
            <a:ext cx="2108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BALANCING </a:t>
            </a:r>
            <a:br>
              <a:rPr lang="en-US" dirty="0"/>
            </a:br>
            <a:r>
              <a:rPr lang="en-US" dirty="0"/>
              <a:t>ACT</a:t>
            </a:r>
          </a:p>
        </p:txBody>
      </p:sp>
      <p:pic>
        <p:nvPicPr>
          <p:cNvPr id="16" name="Picture Placeholder 15" descr="Color swatch burnished lilac">
            <a:extLst>
              <a:ext uri="{FF2B5EF4-FFF2-40B4-BE49-F238E27FC236}">
                <a16:creationId xmlns:a16="http://schemas.microsoft.com/office/drawing/2014/main" id="{06C418C8-E4DE-443D-B15E-21726F9C3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900" y="1463675"/>
            <a:ext cx="1498600" cy="2193925"/>
          </a:xfrm>
        </p:spPr>
      </p:pic>
      <p:pic>
        <p:nvPicPr>
          <p:cNvPr id="19" name="Picture Placeholder 18" descr="Color swatch lotus">
            <a:extLst>
              <a:ext uri="{FF2B5EF4-FFF2-40B4-BE49-F238E27FC236}">
                <a16:creationId xmlns:a16="http://schemas.microsoft.com/office/drawing/2014/main" id="{FC598C8E-741E-4163-8963-6732DA270C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1" name="Picture Placeholder 20" descr="Color swatch muted clay">
            <a:extLst>
              <a:ext uri="{FF2B5EF4-FFF2-40B4-BE49-F238E27FC236}">
                <a16:creationId xmlns:a16="http://schemas.microsoft.com/office/drawing/2014/main" id="{0ADDB0E7-631D-426A-9C78-9809C437D0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3" name="Picture Placeholder 22" descr="Color swatch dried moss">
            <a:extLst>
              <a:ext uri="{FF2B5EF4-FFF2-40B4-BE49-F238E27FC236}">
                <a16:creationId xmlns:a16="http://schemas.microsoft.com/office/drawing/2014/main" id="{18BD0AE2-C2A1-48BC-A9AA-091D1B136E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257" r="257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25" name="Picture Placeholder 24" descr="Color swatch very peri">
            <a:extLst>
              <a:ext uri="{FF2B5EF4-FFF2-40B4-BE49-F238E27FC236}">
                <a16:creationId xmlns:a16="http://schemas.microsoft.com/office/drawing/2014/main" id="{ECA4A7D6-54B1-4F53-A806-BFCE962031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27" name="Picture Placeholder 26" descr="Color swatch granite green">
            <a:extLst>
              <a:ext uri="{FF2B5EF4-FFF2-40B4-BE49-F238E27FC236}">
                <a16:creationId xmlns:a16="http://schemas.microsoft.com/office/drawing/2014/main" id="{B032D337-92A4-4062-B569-4A8E78D2DD7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0" name="Picture Placeholder 29" descr="Color swatch hawthorn rose">
            <a:extLst>
              <a:ext uri="{FF2B5EF4-FFF2-40B4-BE49-F238E27FC236}">
                <a16:creationId xmlns:a16="http://schemas.microsoft.com/office/drawing/2014/main" id="{52B762D2-C8CC-477D-87FA-F34749DA10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257" r="257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2" name="Picture Placeholder 31" descr="Color swatch elderberry">
            <a:extLst>
              <a:ext uri="{FF2B5EF4-FFF2-40B4-BE49-F238E27FC236}">
                <a16:creationId xmlns:a16="http://schemas.microsoft.com/office/drawing/2014/main" id="{4C52D5C4-B717-4DE1-ABCD-BC8CF65800E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dirty="0"/>
              <a:t>BALANCING 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balance between warm and cool. PANTONE Very Peri is intensified within this artfully calibrated palette, injecting a feeling of liveliness and visual vibration.</a:t>
            </a:r>
            <a:endParaRPr lang="en-US" dirty="0"/>
          </a:p>
        </p:txBody>
      </p:sp>
      <p:pic>
        <p:nvPicPr>
          <p:cNvPr id="31" name="Picture Placeholder 12" descr="A person holding a baby with their noses and foreheads touching">
            <a:extLst>
              <a:ext uri="{FF2B5EF4-FFF2-40B4-BE49-F238E27FC236}">
                <a16:creationId xmlns:a16="http://schemas.microsoft.com/office/drawing/2014/main" id="{E6A8DD7D-03FE-4E34-BC50-4488924D5D8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3"/>
          <a:stretch/>
        </p:blipFill>
        <p:spPr>
          <a:xfrm>
            <a:off x="4254500" y="0"/>
            <a:ext cx="7480300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873CAEF-1560-6118-0942-70CA226F3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05359"/>
              </p:ext>
            </p:extLst>
          </p:nvPr>
        </p:nvGraphicFramePr>
        <p:xfrm>
          <a:off x="4254500" y="5141096"/>
          <a:ext cx="7708904" cy="1475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13">
                  <a:extLst>
                    <a:ext uri="{9D8B030D-6E8A-4147-A177-3AD203B41FA5}">
                      <a16:colId xmlns:a16="http://schemas.microsoft.com/office/drawing/2014/main" val="873142793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579016465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601935320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995549155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2307154946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3201136867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914391539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3604170864"/>
                    </a:ext>
                  </a:extLst>
                </a:gridCol>
              </a:tblGrid>
              <a:tr h="368901">
                <a:tc>
                  <a:txBody>
                    <a:bodyPr/>
                    <a:lstStyle/>
                    <a:p>
                      <a:r>
                        <a:rPr lang="en-C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98155"/>
                  </a:ext>
                </a:extLst>
              </a:tr>
              <a:tr h="368901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973665"/>
                  </a:ext>
                </a:extLst>
              </a:tr>
              <a:tr h="368901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49265"/>
                  </a:ext>
                </a:extLst>
              </a:tr>
              <a:tr h="368901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814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WELLSPRING</a:t>
            </a:r>
          </a:p>
        </p:txBody>
      </p:sp>
      <p:pic>
        <p:nvPicPr>
          <p:cNvPr id="46" name="Picture Placeholder 45" descr="Color swatch greenbrier">
            <a:extLst>
              <a:ext uri="{FF2B5EF4-FFF2-40B4-BE49-F238E27FC236}">
                <a16:creationId xmlns:a16="http://schemas.microsoft.com/office/drawing/2014/main" id="{9C63DD83-083A-4E50-AA2A-C423EACA65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48" name="Picture Placeholder 47" descr="Color swatch foliage">
            <a:extLst>
              <a:ext uri="{FF2B5EF4-FFF2-40B4-BE49-F238E27FC236}">
                <a16:creationId xmlns:a16="http://schemas.microsoft.com/office/drawing/2014/main" id="{DA6BC49B-D8CD-4DDE-ACAA-16579353B0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50" name="Picture Placeholder 49" descr="Color swatch treetop">
            <a:extLst>
              <a:ext uri="{FF2B5EF4-FFF2-40B4-BE49-F238E27FC236}">
                <a16:creationId xmlns:a16="http://schemas.microsoft.com/office/drawing/2014/main" id="{167C13AC-E4E0-4CB7-AB6B-4E6885C93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52" name="Picture Placeholder 51" descr="Color swatch celery">
            <a:extLst>
              <a:ext uri="{FF2B5EF4-FFF2-40B4-BE49-F238E27FC236}">
                <a16:creationId xmlns:a16="http://schemas.microsoft.com/office/drawing/2014/main" id="{24C85A61-F9D6-4347-BFDD-6B8F0450BC6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54" name="Picture Placeholder 53" descr="Color swatch chai tea">
            <a:extLst>
              <a:ext uri="{FF2B5EF4-FFF2-40B4-BE49-F238E27FC236}">
                <a16:creationId xmlns:a16="http://schemas.microsoft.com/office/drawing/2014/main" id="{DC78F0D5-25AF-47C4-A483-BDC98D5FC7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56" name="Picture Placeholder 55" descr="Color swatch dewberry">
            <a:extLst>
              <a:ext uri="{FF2B5EF4-FFF2-40B4-BE49-F238E27FC236}">
                <a16:creationId xmlns:a16="http://schemas.microsoft.com/office/drawing/2014/main" id="{22E96B7C-DD7B-455F-998A-444143B3F6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58" name="Picture Placeholder 57" descr="Color swatch very peri">
            <a:extLst>
              <a:ext uri="{FF2B5EF4-FFF2-40B4-BE49-F238E27FC236}">
                <a16:creationId xmlns:a16="http://schemas.microsoft.com/office/drawing/2014/main" id="{67E5FD99-94C2-4405-934F-3CC1F81AFC9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60" name="Picture Placeholder 59" descr="Color swatch eggshell blue">
            <a:extLst>
              <a:ext uri="{FF2B5EF4-FFF2-40B4-BE49-F238E27FC236}">
                <a16:creationId xmlns:a16="http://schemas.microsoft.com/office/drawing/2014/main" id="{6EC317D2-257D-4F75-B14B-4914AB28768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US" dirty="0"/>
              <a:t>WELLSPRING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blend of nature-infused hues that highlight the compatibility of the greens and the “health giving” properties of these deliciously subtle and nourishing hues.</a:t>
            </a:r>
            <a:endParaRPr lang="en-US" dirty="0"/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THE STAR </a:t>
            </a:r>
            <a:br>
              <a:rPr lang="en-US" dirty="0"/>
            </a:br>
            <a:r>
              <a:rPr lang="en-US" dirty="0"/>
              <a:t>OF THE SHOW</a:t>
            </a:r>
          </a:p>
        </p:txBody>
      </p:sp>
      <p:pic>
        <p:nvPicPr>
          <p:cNvPr id="7" name="Picture Placeholder 6" descr="Color swatch anthracite">
            <a:extLst>
              <a:ext uri="{FF2B5EF4-FFF2-40B4-BE49-F238E27FC236}">
                <a16:creationId xmlns:a16="http://schemas.microsoft.com/office/drawing/2014/main" id="{EDC2FB36-C4DF-4444-AF69-B20EBDC89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olcanic glass">
            <a:extLst>
              <a:ext uri="{FF2B5EF4-FFF2-40B4-BE49-F238E27FC236}">
                <a16:creationId xmlns:a16="http://schemas.microsoft.com/office/drawing/2014/main" id="{0C2F4972-6121-487E-9184-B6DAD5BCAF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30" name="Picture Placeholder 29" descr="Color swatch deep taupe">
            <a:extLst>
              <a:ext uri="{FF2B5EF4-FFF2-40B4-BE49-F238E27FC236}">
                <a16:creationId xmlns:a16="http://schemas.microsoft.com/office/drawing/2014/main" id="{9D9D875B-E5FC-426B-8884-22C87FA1F5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57" r="257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32" name="Picture Placeholder 31" descr="Color swatch plaza taupe">
            <a:extLst>
              <a:ext uri="{FF2B5EF4-FFF2-40B4-BE49-F238E27FC236}">
                <a16:creationId xmlns:a16="http://schemas.microsoft.com/office/drawing/2014/main" id="{30D4484E-E142-413F-9D0E-54E2AE148ED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4" name="Picture Placeholder 33" descr="Color swatch white sand">
            <a:extLst>
              <a:ext uri="{FF2B5EF4-FFF2-40B4-BE49-F238E27FC236}">
                <a16:creationId xmlns:a16="http://schemas.microsoft.com/office/drawing/2014/main" id="{DAE94DE2-B33F-4EB8-866A-F00647B91C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6" name="Picture Placeholder 35" descr="Color swatch petrified oak">
            <a:extLst>
              <a:ext uri="{FF2B5EF4-FFF2-40B4-BE49-F238E27FC236}">
                <a16:creationId xmlns:a16="http://schemas.microsoft.com/office/drawing/2014/main" id="{7C30B3E2-6FCF-4BCC-B91A-633A92ECB85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8" name="Picture Placeholder 37" descr="Color swatch cloud dance">
            <a:extLst>
              <a:ext uri="{FF2B5EF4-FFF2-40B4-BE49-F238E27FC236}">
                <a16:creationId xmlns:a16="http://schemas.microsoft.com/office/drawing/2014/main" id="{543D04A7-69B1-4E48-915F-E47DB2E5C06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40" name="Picture Placeholder 39" descr="Color swatch very peri">
            <a:extLst>
              <a:ext uri="{FF2B5EF4-FFF2-40B4-BE49-F238E27FC236}">
                <a16:creationId xmlns:a16="http://schemas.microsoft.com/office/drawing/2014/main" id="{5F1FBBB4-ABD1-4D8A-97AD-95DE524196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THE STAR OF THE SHOW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When you want a more elegant approach, the dynamic presence of PANTONE Very Peri shines as the star of the show in this palette of classics and neutrals whose understated stylishness conveys a message of timeless sophistication.</a:t>
            </a:r>
            <a:endParaRPr lang="en-US" dirty="0"/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85B5D68D-0A19-45D6-AE1A-3B9217CF47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700" y="914400"/>
            <a:ext cx="4334256" cy="5093208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dirty="0"/>
              <a:t>AMUSEMENTS</a:t>
            </a:r>
          </a:p>
        </p:txBody>
      </p:sp>
      <p:pic>
        <p:nvPicPr>
          <p:cNvPr id="22" name="Picture Placeholder 21" descr="Color swatch tawny orange">
            <a:extLst>
              <a:ext uri="{FF2B5EF4-FFF2-40B4-BE49-F238E27FC236}">
                <a16:creationId xmlns:a16="http://schemas.microsoft.com/office/drawing/2014/main" id="{E90EFA49-87AA-420E-A193-C251608447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ery peri">
            <a:extLst>
              <a:ext uri="{FF2B5EF4-FFF2-40B4-BE49-F238E27FC236}">
                <a16:creationId xmlns:a16="http://schemas.microsoft.com/office/drawing/2014/main" id="{385F869F-60E2-47C0-BAF7-5ADA904E37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6" name="Picture Placeholder 25" descr="Color swatch iced coffee">
            <a:extLst>
              <a:ext uri="{FF2B5EF4-FFF2-40B4-BE49-F238E27FC236}">
                <a16:creationId xmlns:a16="http://schemas.microsoft.com/office/drawing/2014/main" id="{500B9E95-A0B6-44ED-A5B9-1DE0AF493F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8" name="Picture Placeholder 27" descr="Color swatch pink flambe">
            <a:extLst>
              <a:ext uri="{FF2B5EF4-FFF2-40B4-BE49-F238E27FC236}">
                <a16:creationId xmlns:a16="http://schemas.microsoft.com/office/drawing/2014/main" id="{6C08EE4B-CAD5-4A12-8042-F3968B07C4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0" name="Picture Placeholder 29" descr="Color swatch fuchsia pink">
            <a:extLst>
              <a:ext uri="{FF2B5EF4-FFF2-40B4-BE49-F238E27FC236}">
                <a16:creationId xmlns:a16="http://schemas.microsoft.com/office/drawing/2014/main" id="{87CFE92E-F489-4195-ABCD-D89E2663F9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2" name="Picture Placeholder 31" descr="Color swatch paradise pink">
            <a:extLst>
              <a:ext uri="{FF2B5EF4-FFF2-40B4-BE49-F238E27FC236}">
                <a16:creationId xmlns:a16="http://schemas.microsoft.com/office/drawing/2014/main" id="{DD6340D8-6347-4F3C-B04F-6B0AFD6AD08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4" name="Picture Placeholder 33" descr="Color swatch cornsilk">
            <a:extLst>
              <a:ext uri="{FF2B5EF4-FFF2-40B4-BE49-F238E27FC236}">
                <a16:creationId xmlns:a16="http://schemas.microsoft.com/office/drawing/2014/main" id="{939A25C6-0BAB-4696-BEB2-EA80D9A587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6" name="Picture Placeholder 35" descr="Color swatch tourmaline">
            <a:extLst>
              <a:ext uri="{FF2B5EF4-FFF2-40B4-BE49-F238E27FC236}">
                <a16:creationId xmlns:a16="http://schemas.microsoft.com/office/drawing/2014/main" id="{C9DE44EF-C424-4FDE-932C-92EAB598B2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257" r="257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292</Words>
  <Application>Microsoft Macintosh PowerPoint</Application>
  <PresentationFormat>Widescreen</PresentationFormat>
  <Paragraphs>33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PowerPoint Presentation</vt:lpstr>
      <vt:lpstr>{title}</vt:lpstr>
      <vt:lpstr>BALANCING  ACT</vt:lpstr>
      <vt:lpstr>BALANCING ACT</vt:lpstr>
      <vt:lpstr>WELLSPRING</vt:lpstr>
      <vt:lpstr>WELLSPRING </vt:lpstr>
      <vt:lpstr>THE STAR  OF THE SHOW</vt:lpstr>
      <vt:lpstr>THE STAR OF THE SHOW</vt:lpstr>
      <vt:lpstr>AMUSEMENTS</vt:lpstr>
      <vt:lpstr>AMUSEMENTS </vt:lpstr>
      <vt:lpstr>USE THESE COLORS IN ANY 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2022-08-30T09:18:54Z</dcterms:modified>
</cp:coreProperties>
</file>